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B8AA0-2443-4A41-BCE8-9AF8FB909DC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6CB2-76F0-43DE-8E75-D3187499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4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Pepper Red</a:t>
            </a:r>
            <a:r>
              <a:rPr lang="en-US" baseline="0" dirty="0" smtClean="0"/>
              <a:t> with Heather Grey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6CB2-76F0-43DE-8E75-D318749943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9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F83C-734F-40E8-87FF-3D9396A6BCB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372-BD4D-4C69-BEAB-1A319D03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2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F83C-734F-40E8-87FF-3D9396A6BCB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372-BD4D-4C69-BEAB-1A319D03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F83C-734F-40E8-87FF-3D9396A6BCB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372-BD4D-4C69-BEAB-1A319D03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6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F83C-734F-40E8-87FF-3D9396A6BCB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372-BD4D-4C69-BEAB-1A319D03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F83C-734F-40E8-87FF-3D9396A6BCB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372-BD4D-4C69-BEAB-1A319D03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F83C-734F-40E8-87FF-3D9396A6BCB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372-BD4D-4C69-BEAB-1A319D03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F83C-734F-40E8-87FF-3D9396A6BCB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372-BD4D-4C69-BEAB-1A319D03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9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F83C-734F-40E8-87FF-3D9396A6BCB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372-BD4D-4C69-BEAB-1A319D03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F83C-734F-40E8-87FF-3D9396A6BCB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372-BD4D-4C69-BEAB-1A319D03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F83C-734F-40E8-87FF-3D9396A6BCB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372-BD4D-4C69-BEAB-1A319D03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F83C-734F-40E8-87FF-3D9396A6BCB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372-BD4D-4C69-BEAB-1A319D03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3F83C-734F-40E8-87FF-3D9396A6BCB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B372-BD4D-4C69-BEAB-1A319D03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gif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pn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businessbee.com/wp-content/uploads/24518/saved-by-the-b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72" y="3733799"/>
            <a:ext cx="4951028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962400" cy="1162050"/>
          </a:xfrm>
        </p:spPr>
        <p:txBody>
          <a:bodyPr/>
          <a:lstStyle/>
          <a:p>
            <a:r>
              <a:rPr lang="en-US" dirty="0" smtClean="0"/>
              <a:t>Burger Blast</a:t>
            </a:r>
            <a:endParaRPr lang="en-US" dirty="0"/>
          </a:p>
        </p:txBody>
      </p:sp>
      <p:pic>
        <p:nvPicPr>
          <p:cNvPr id="1026" name="Picture 2" descr="http://s.wsj.net/public/resources/images/OB-IK079_Barbie_H_20100505153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7262"/>
            <a:ext cx="4192971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72.167.52.68/~viisi/ebaylist/images/back_tes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770"/>
            <a:ext cx="4192971" cy="2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asonphillipsdesigns.com/burger_blast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34170"/>
            <a:ext cx="4500562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QOKTRo6UsOsN-bGV1fWyLEINSeRdbOUu0f2jBU5FK-jay3l2m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82" y="3718907"/>
            <a:ext cx="2895600" cy="312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dia.offexploring.co.uk/photos/kproctor/photos/bblast%2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71" y="-1"/>
            <a:ext cx="4951029" cy="37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https://s-media-cache-ak0.pinimg.com/236x/29/bb/b4/29bbb47e75faabd9357c9c5c02975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2" y="914400"/>
            <a:ext cx="27431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-media-cache-ak0.pinimg.com/236x/25/4e/98/254e981e8ab0dde3b7d921a96e4bc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4" y="3724851"/>
            <a:ext cx="22479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www.deere.com/common/media/images/products/equipment/tractors/9rx_tractors/r4a060221_R2_categoryhero_762x4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04" y="3048000"/>
            <a:ext cx="6117046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.ebayimg.com/00/s/MTYwMFgxNTgw/z/eWsAAOSwA4dWLZjA/$_1.JPG?set_id=880000500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27" y="381000"/>
            <a:ext cx="2838450" cy="28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cdn.shopify.com/s/files/1/0273/7837/products/zoom_variation_-Dark-Blue_740x740.jpeg?v=14000500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19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5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Rusty</a:t>
            </a:r>
            <a:endParaRPr lang="en-US" dirty="0"/>
          </a:p>
        </p:txBody>
      </p:sp>
      <p:pic>
        <p:nvPicPr>
          <p:cNvPr id="10244" name="Picture 4" descr="http://www.workingbrides.com/wp/wp-content/uploads/2010/10/Mono_pur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" y="3716866"/>
            <a:ext cx="3813810" cy="363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color-hex.com/palettes/34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16866"/>
            <a:ext cx="4368800" cy="29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s-media-cache-ak0.pinimg.com/236x/84/53/f9/8453f9ff384a5d047907709988fa45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3837"/>
            <a:ext cx="22479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img.loveitsomuch.com/uploads/201209/19/bl/blue%20acid%20wash%20denim%20oversized%20bow%20bandeau%20swatch%20-%20%20handmade%20womens%20black%20sleeveless%20%20strapless%20top-f50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108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modernglamwoc.files.wordpress.com/2010/06/peach-orang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52400"/>
            <a:ext cx="3013075" cy="20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www.modafabric.co.uk/images/_lib/moda-fabric-bella-solids-baby-yellow-6166933-0-1425393094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7762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www.dailylook.com/imagesproc/L2ltYWdlcy9wcm9kdWN0L2JvdHRvbS9ETC05MDIzOV9WNC5qcGc=_H_SH540_MW3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99806"/>
            <a:ext cx="2445674" cy="377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s.graphiq.com/sites/default/files/2307/media/images/t2/Burgundy_430000_i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8" y="6096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-media-cache-ak0.pinimg.com/736x/ea/1b/a7/ea1ba7dfeb2a1587c7884b1444756d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8" y="3886200"/>
            <a:ext cx="44577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t-dc-prod.astate.edu/dotAsset/a986ce23-c229-4c57-9fdd-c9d0777f58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73" y="0"/>
            <a:ext cx="2676827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callibug.files.wordpress.com/2010/10/denim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96639"/>
            <a:ext cx="3422456" cy="23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cache1.asset-cache.net/gc/183386924-blue-denim-fabric-gettyimages.jpg?v=1&amp;c=IWSAsset&amp;k=2&amp;d=zaZgaBdhicBbUYaH9tGujlWjN0a9aLn5fY4MXc2xKuybkig3xD2dQA8p%2BmOsCY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40" y="3886201"/>
            <a:ext cx="4163866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4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allwallpapersnew.com/wp-content/gallery/black-and-red-wallpaper-designs/love-again-red-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118769" cy="30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Cowboy Bob &amp; 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wildcowboy.com/images/P-634-C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2823369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indianvillagemall.com/wshirts/westernshirts/scullyembroidre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1"/>
            <a:ext cx="2743200" cy="537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img08.deviantart.net/2882/i/2010/167/2/6/a_cowboy_style_bar_in_bahrain_by_fdjohan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96" y="4419600"/>
            <a:ext cx="3947304" cy="23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upload.wikimedia.org/wikipedia/commons/thumb/6/62/Orange_by_David_Shankbone.jpg/220px-Orange_by_David_Shankb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5158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1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www.unfolded.com/wp-content/uploads/2015/04/AnnieSloan_Swatches_Burgundy_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78" y="685800"/>
            <a:ext cx="2546320" cy="22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reviews.123rf.com/images/thomaspajot/thomaspajot1403/thomaspajot140300007/26622285-Heather-grey-texture-Stock-Photo-gray-heath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23" y="2085215"/>
            <a:ext cx="1861868" cy="21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" y="57149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Bomont</a:t>
            </a:r>
            <a:r>
              <a:rPr lang="en-US" dirty="0" smtClean="0"/>
              <a:t> High School</a:t>
            </a:r>
            <a:endParaRPr lang="en-US" dirty="0"/>
          </a:p>
        </p:txBody>
      </p:sp>
      <p:pic>
        <p:nvPicPr>
          <p:cNvPr id="2050" name="Picture 2" descr="https://s-media-cache-ak0.pinimg.com/736x/73/cd/fe/73cdfee3e761222333efa2e2c2c02a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4838700" cy="31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cx.images-amazon.com/images/I/81qjgALzpRL._UL15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552700"/>
            <a:ext cx="4305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.shopify.com/s/files/1/0384/0921/products/bayside-tigers-long-sleeve-shirt.main.jpeg?v=142988557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2217623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6.bigcommerce.com/s-phfhf3/products/7485/images/7143/saved-by-the-bell-ac-slater-6-bayside-tigers-costume-football-jersey-37__47751.1428433137.1280.1280.jpg?c=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9335"/>
            <a:ext cx="4305300" cy="251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.graphiq.com/sites/default/files/2307/media/images/Burgundy_430000_i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22" y="2085215"/>
            <a:ext cx="1676977" cy="16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4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Townsfolk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d2d00szk9na1qq.cloudfront.net/Product/92390540-8cd8-40c7-bda1-e678fee49212/Images/Large_0362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media-cache-ak0.pinimg.com/736x/46/47/dd/4647dde51f50b3d749fafc9c8477b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517280"/>
            <a:ext cx="5736359" cy="38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reativecolorschemes.com/resources/free-color-schemes/images/brown-tone-color-sche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06165"/>
            <a:ext cx="2971800" cy="35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-media-cache-ak0.pinimg.com/736x/1d/b1/40/1db140e148229193ec415ee7ee0a82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88" y="457200"/>
            <a:ext cx="3258571" cy="20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5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s://www.dailylook.com/imagesproc/L2ltYWdlcy9wcm9kdWN0L2JvdHRvbS9ETC05MDIzOV9WNC5qcGc=_H_SH540_MW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6" y="76200"/>
            <a:ext cx="2445674" cy="377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images.myperfectcolor.com/repositories/images/colors/MPC0000321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6" y="3962400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.graphiq.com/sites/default/files/2307/media/images/Dark_Green_429759_i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195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2.graphiq.com/sites/default/files/2307/media/images/t2/Dark_Green_X11_13953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86300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previews.123rf.com/images/stocksnapper/stocksnapper0906/stocksnapper090600012/5091268-Different-shades-of-blue-jeans-denim-fabrics--Stock-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51" y="1828800"/>
            <a:ext cx="4682957" cy="311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s.graphiq.com/sites/default/files/2307/media/images/t2/Burgundy_430000_i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53" y="152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color-hex.com/palettes/228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4686300"/>
            <a:ext cx="3013075" cy="20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hellogiggles.com/wp-content/uploads/2015/03/08/purple-sued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190499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262" y="228600"/>
            <a:ext cx="5943600" cy="960438"/>
          </a:xfrm>
        </p:spPr>
        <p:txBody>
          <a:bodyPr/>
          <a:lstStyle/>
          <a:p>
            <a:r>
              <a:rPr lang="en-US" dirty="0" smtClean="0"/>
              <a:t>Teenagers/Chicago</a:t>
            </a:r>
            <a:endParaRPr lang="en-US" dirty="0"/>
          </a:p>
        </p:txBody>
      </p:sp>
      <p:pic>
        <p:nvPicPr>
          <p:cNvPr id="11280" name="Picture 16" descr="http://www.color-hex.com/palettes/292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0" y="5308600"/>
            <a:ext cx="2292945" cy="152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://www.weddingbee.com/wp-content/uploads/2010/10/13/palette0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72" y="1051396"/>
            <a:ext cx="3078826" cy="15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5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Chuck&amp; 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townsendleather.com/images/sample/1127/n_SHS-LOL-8625_NAVY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65624"/>
            <a:ext cx="2359025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cx.images-amazon.com/images/I/215V-dQa5hL._SY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2" y="1219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-media-cache-ak0.pinimg.com/736x/86/22/df/8622df3b5fdb7015b4471ff756b240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67933"/>
            <a:ext cx="5943600" cy="235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idsonlyfabrics.com/1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5209"/>
            <a:ext cx="2246888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g.loveitsomuch.com/uploads/201211/04/de/denim%20jacket%20%20%20vintage%2080s%20calvin%20klein%20denim%20jean%20stone%20wash%20jacket%20xl-f002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2754"/>
            <a:ext cx="2514094" cy="341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g02.deviantart.net/1e81/i/2010/032/c/1/black_and_grey_by_neverlef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78660"/>
            <a:ext cx="3352800" cy="27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2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d2d00szk9na1qq.cloudfront.net/Product/92390540-8cd8-40c7-bda1-e678fee49212/Images/Large_0362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90600"/>
            <a:ext cx="316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oons.co.uk/wp-content/uploads/2013/08/PS370-2000-04-Dark-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45116" cy="254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36" y="3886200"/>
            <a:ext cx="4230215" cy="281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www.adintennis.com/shop/images/navy-nylon-lycra-6-x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57454"/>
            <a:ext cx="3387725" cy="22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adintennis.com/shop/images/navy_1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75204"/>
            <a:ext cx="3156986" cy="29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9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images.myperfectcolor.com/repositories/images/colors/MPC0003845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45" y="19621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olor-hex.com/palettes/14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481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.graphiq.com/sites/default/files/2307/media/images/t2/Old_Lavender_429445_i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2.graphiq.com/sites/default/files/2307/media/images/t2/Lavender_Blush_430122_i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8589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-media-cache-ak0.pinimg.com/236x/a1/7c/18/a17c18fdea442ab049ed5a9a0d2129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27" y="3028949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historicenterprises.biz/misc/refpics/colors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53" y="914400"/>
            <a:ext cx="3853645" cy="18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8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 descr="https://s-media-cache-ak0.pinimg.com/236x/f4/da/98/f4da98ef2ae0dda21db2e370d4c20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60" y="383309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homedepot.com/catalog/productImages/400/d6/d6f7c802-58df-4519-beee-949bfc802ef9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14" y="37811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shop.fieldsfabrics.com/thumbnail.asp?file=assets/images/winterwhite.jpg&amp;maxx=300&amp;maxy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4" y="355657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ecx.images-amazon.com/images/I/21Q9AikhTXL._SY3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1" y="381000"/>
            <a:ext cx="2273589" cy="22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14" y="4419600"/>
            <a:ext cx="3350914" cy="22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dtpmhvbsmffsz.cloudfront.net/posts/2015/08/19/55d522b3ea3f364cab001ebb/s_55d522b3ea3f364cab001eb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0.gstatic.com/images?q=tbn:ANd9GcRHFLjH8p2PbJh85dl4imgqHKdXzFuqWcNrUl3O9C494qxSsE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previews.123rf.com/images/thomaspajot/thomaspajot1403/thomaspajot140300007/26622285-Heather-grey-texture-Stock-Photo-gray-heath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0941"/>
            <a:ext cx="2016320" cy="235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3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color.adobe.com/api/v2/themes/1377584.png?width=1500&amp;height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" y="5173980"/>
            <a:ext cx="9138501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dn2.bigcommerce.com/server400/3e0eb/product_images/attribute_value_images/79035.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9" y="304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-media-cache-ak0.pinimg.com/564x/8a/8c/19/8a8c19d883ad523ae14d9369004eb42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4627"/>
            <a:ext cx="4156363" cy="40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dragonfly1.autodesk.com/ec2-content-2.3/H4sIAAAAAAAAAHN0CfaOd3GzMjIwBEIjC11fXd_IEF0Q28wIAOpljXodAAAA/Large_Thumbna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" y="2514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art-paints.com/Paints/Ceramic/Nowell/Opaque-Gloss/Dusty-Teal/Dusty-Tea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0030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.graphiq.com/sites/default/files/2307/media/images/French_Sky_Blue_429707_i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06" y="304800"/>
            <a:ext cx="1928217" cy="192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hdwallnpics.com/wp-content/gallery/burnt-orange-wallpaper/xbt2fubu0bg13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219199"/>
            <a:ext cx="2362201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cdn.poplook.com/6941-29777/lilo-box-pleat-volume-maxi-skirt-dusty-peac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54" y="1074206"/>
            <a:ext cx="1422914" cy="21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9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29</Words>
  <Application>Microsoft Office PowerPoint</Application>
  <PresentationFormat>On-screen Show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Burger Blast</vt:lpstr>
      <vt:lpstr>Bomont High School</vt:lpstr>
      <vt:lpstr>Townsfolk</vt:lpstr>
      <vt:lpstr>Teenagers/Chicago</vt:lpstr>
      <vt:lpstr>Chuck&amp; Gang</vt:lpstr>
      <vt:lpstr>Shaw</vt:lpstr>
      <vt:lpstr>Vi</vt:lpstr>
      <vt:lpstr>Ariel</vt:lpstr>
      <vt:lpstr>Ethel</vt:lpstr>
      <vt:lpstr>Willard</vt:lpstr>
      <vt:lpstr>Rusty</vt:lpstr>
      <vt:lpstr>Ren</vt:lpstr>
      <vt:lpstr>Cowboy Bob &amp; Band</vt:lpstr>
    </vt:vector>
  </TitlesOfParts>
  <Company>Ouachita Baptist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Burger Blast</dc:title>
  <dc:creator>Christina Johnson</dc:creator>
  <cp:lastModifiedBy>Christina Johnson</cp:lastModifiedBy>
  <cp:revision>9</cp:revision>
  <dcterms:created xsi:type="dcterms:W3CDTF">2016-03-08T20:11:32Z</dcterms:created>
  <dcterms:modified xsi:type="dcterms:W3CDTF">2016-03-08T21:32:03Z</dcterms:modified>
</cp:coreProperties>
</file>