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84" y="-75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D5769C-F088-461D-8E86-9A63F3C8A14B}"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398208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5769C-F088-461D-8E86-9A63F3C8A14B}"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150305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5769C-F088-461D-8E86-9A63F3C8A14B}"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296714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5769C-F088-461D-8E86-9A63F3C8A14B}"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191872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5769C-F088-461D-8E86-9A63F3C8A14B}" type="datetimeFigureOut">
              <a:rPr lang="en-US" smtClean="0"/>
              <a:pPr/>
              <a:t>4/4/2016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347016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5769C-F088-461D-8E86-9A63F3C8A14B}" type="datetimeFigureOut">
              <a:rPr lang="en-US" smtClean="0"/>
              <a:pPr/>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407712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D5769C-F088-461D-8E86-9A63F3C8A14B}" type="datetimeFigureOut">
              <a:rPr lang="en-US" smtClean="0"/>
              <a:pPr/>
              <a:t>4/4/2016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25725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D5769C-F088-461D-8E86-9A63F3C8A14B}" type="datetimeFigureOut">
              <a:rPr lang="en-US" smtClean="0"/>
              <a:pPr/>
              <a:t>4/4/2016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256143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5769C-F088-461D-8E86-9A63F3C8A14B}" type="datetimeFigureOut">
              <a:rPr lang="en-US" smtClean="0"/>
              <a:pPr/>
              <a:t>4/4/2016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219739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5769C-F088-461D-8E86-9A63F3C8A14B}" type="datetimeFigureOut">
              <a:rPr lang="en-US" smtClean="0"/>
              <a:pPr/>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149487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5769C-F088-461D-8E86-9A63F3C8A14B}" type="datetimeFigureOut">
              <a:rPr lang="en-US" smtClean="0"/>
              <a:pPr/>
              <a:t>4/4/2016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248337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5769C-F088-461D-8E86-9A63F3C8A14B}" type="datetimeFigureOut">
              <a:rPr lang="en-US" smtClean="0"/>
              <a:pPr/>
              <a:t>4/4/2016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3116A-FA29-4B1D-8E2A-532D9CA2DE2F}" type="slidenum">
              <a:rPr lang="en-US" smtClean="0"/>
              <a:pPr/>
              <a:t>‹#›</a:t>
            </a:fld>
            <a:endParaRPr lang="en-US"/>
          </a:p>
        </p:txBody>
      </p:sp>
    </p:spTree>
    <p:extLst>
      <p:ext uri="{BB962C8B-B14F-4D97-AF65-F5344CB8AC3E}">
        <p14:creationId xmlns:p14="http://schemas.microsoft.com/office/powerpoint/2010/main" xmlns="" val="270835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13.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4.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Jerry Orbach 1935 –  2004 (Age 60) Died from Prostate cancer: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6429"/>
            <a:ext cx="2590799" cy="380145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aymond Burr (May 21, 1917 – September 12, 1993):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94" y="3645244"/>
            <a:ext cx="2570205" cy="321275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Beard style for square face shape man — Mens Fashion Blog - #TheUnstitchd: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40085" y="14073"/>
            <a:ext cx="4569951" cy="685492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Jerry Orbach (October 20, 1935 - December 28, 2004) American actor (known from 'Law  Order').: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5404" y="-24155"/>
            <a:ext cx="2381250" cy="27146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40 Masculine Beard Styles For Men To Try In 2015 | http://stylishwife.com/2015/01/masculine-beard-styles-for-men-to-try-in-2015.html: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38318" y="2741828"/>
            <a:ext cx="2774789" cy="4162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809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content.latest-hairstyles.com/wp-content/uploads/2013/09/Low-Tapered-Fro-Hairstyle-for-Black-Men.jpg"/>
          <p:cNvPicPr>
            <a:picLocks noChangeAspect="1" noChangeArrowheads="1"/>
          </p:cNvPicPr>
          <p:nvPr/>
        </p:nvPicPr>
        <p:blipFill>
          <a:blip r:embed="rId2" cstate="print"/>
          <a:srcRect/>
          <a:stretch>
            <a:fillRect/>
          </a:stretch>
        </p:blipFill>
        <p:spPr bwMode="auto">
          <a:xfrm>
            <a:off x="0" y="2645816"/>
            <a:ext cx="2819400" cy="4212184"/>
          </a:xfrm>
          <a:prstGeom prst="rect">
            <a:avLst/>
          </a:prstGeom>
          <a:noFill/>
        </p:spPr>
      </p:pic>
      <p:pic>
        <p:nvPicPr>
          <p:cNvPr id="5124" name="Picture 4" descr="http://cdn2-b.examiner.com/sites/default/files/styles/image_content_width/hash/62/c7/big-daddy-kane-high-top-fade.jpg?itok=_Zw4cDmX"/>
          <p:cNvPicPr>
            <a:picLocks noChangeAspect="1" noChangeArrowheads="1"/>
          </p:cNvPicPr>
          <p:nvPr/>
        </p:nvPicPr>
        <p:blipFill>
          <a:blip r:embed="rId3" cstate="print"/>
          <a:srcRect/>
          <a:stretch>
            <a:fillRect/>
          </a:stretch>
        </p:blipFill>
        <p:spPr bwMode="auto">
          <a:xfrm>
            <a:off x="2819400" y="3048000"/>
            <a:ext cx="2667000" cy="3810000"/>
          </a:xfrm>
          <a:prstGeom prst="rect">
            <a:avLst/>
          </a:prstGeom>
          <a:noFill/>
        </p:spPr>
      </p:pic>
      <p:pic>
        <p:nvPicPr>
          <p:cNvPr id="5126" name="Picture 6" descr="https://img.buzzfeed.com/buzzfeed-static/static/2015-04/14/16/enhanced/webdr14/enhanced-9226-1429044571-5.jpg"/>
          <p:cNvPicPr>
            <a:picLocks noChangeAspect="1" noChangeArrowheads="1"/>
          </p:cNvPicPr>
          <p:nvPr/>
        </p:nvPicPr>
        <p:blipFill>
          <a:blip r:embed="rId4" cstate="print"/>
          <a:srcRect/>
          <a:stretch>
            <a:fillRect/>
          </a:stretch>
        </p:blipFill>
        <p:spPr bwMode="auto">
          <a:xfrm>
            <a:off x="0" y="1"/>
            <a:ext cx="5537789" cy="3047999"/>
          </a:xfrm>
          <a:prstGeom prst="rect">
            <a:avLst/>
          </a:prstGeom>
          <a:noFill/>
        </p:spPr>
      </p:pic>
      <p:pic>
        <p:nvPicPr>
          <p:cNvPr id="5128" name="Picture 8" descr="http://2.bp.blogspot.com/-62dC-1SLBZQ/TWaAvNZoRLI/AAAAAAAABpY/3pa5hvecia8/s1600/Deion.jpg"/>
          <p:cNvPicPr>
            <a:picLocks noChangeAspect="1" noChangeArrowheads="1"/>
          </p:cNvPicPr>
          <p:nvPr/>
        </p:nvPicPr>
        <p:blipFill>
          <a:blip r:embed="rId5" cstate="print"/>
          <a:srcRect/>
          <a:stretch>
            <a:fillRect/>
          </a:stretch>
        </p:blipFill>
        <p:spPr bwMode="auto">
          <a:xfrm>
            <a:off x="5374340" y="2438400"/>
            <a:ext cx="3769659" cy="4419600"/>
          </a:xfrm>
          <a:prstGeom prst="rect">
            <a:avLst/>
          </a:prstGeom>
          <a:noFill/>
        </p:spPr>
      </p:pic>
      <p:pic>
        <p:nvPicPr>
          <p:cNvPr id="5130" name="Picture 10" descr="http://www.thehiphopchronicle.com/wp-content/uploads/2012/09/RAKIM-1.jpg"/>
          <p:cNvPicPr>
            <a:picLocks noChangeAspect="1" noChangeArrowheads="1"/>
          </p:cNvPicPr>
          <p:nvPr/>
        </p:nvPicPr>
        <p:blipFill>
          <a:blip r:embed="rId6" cstate="print"/>
          <a:srcRect/>
          <a:stretch>
            <a:fillRect/>
          </a:stretch>
        </p:blipFill>
        <p:spPr bwMode="auto">
          <a:xfrm>
            <a:off x="5562600" y="1"/>
            <a:ext cx="3581400" cy="254279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www.thebetamaxrundown.com/images/realmen_frame02-970x706.jpg"/>
          <p:cNvPicPr>
            <a:picLocks noChangeAspect="1" noChangeArrowheads="1"/>
          </p:cNvPicPr>
          <p:nvPr/>
        </p:nvPicPr>
        <p:blipFill>
          <a:blip r:embed="rId2" cstate="print"/>
          <a:srcRect/>
          <a:stretch>
            <a:fillRect/>
          </a:stretch>
        </p:blipFill>
        <p:spPr bwMode="auto">
          <a:xfrm>
            <a:off x="4746850" y="3657600"/>
            <a:ext cx="4397150" cy="3200400"/>
          </a:xfrm>
          <a:prstGeom prst="rect">
            <a:avLst/>
          </a:prstGeom>
          <a:noFill/>
        </p:spPr>
      </p:pic>
      <p:pic>
        <p:nvPicPr>
          <p:cNvPr id="4102" name="Picture 6" descr="http://static.oprah.com/2015/06/201506-tows-33-949x534.jpg"/>
          <p:cNvPicPr>
            <a:picLocks noChangeAspect="1" noChangeArrowheads="1"/>
          </p:cNvPicPr>
          <p:nvPr/>
        </p:nvPicPr>
        <p:blipFill>
          <a:blip r:embed="rId3" cstate="print"/>
          <a:srcRect/>
          <a:stretch>
            <a:fillRect/>
          </a:stretch>
        </p:blipFill>
        <p:spPr bwMode="auto">
          <a:xfrm>
            <a:off x="3761091" y="0"/>
            <a:ext cx="5382909" cy="3581400"/>
          </a:xfrm>
          <a:prstGeom prst="rect">
            <a:avLst/>
          </a:prstGeom>
          <a:noFill/>
        </p:spPr>
      </p:pic>
      <p:pic>
        <p:nvPicPr>
          <p:cNvPr id="4104" name="Picture 8" descr="https://img1.etsystatic.com/111/1/6191330/il_214x170.875019141_myq9.jpg"/>
          <p:cNvPicPr>
            <a:picLocks noChangeAspect="1" noChangeArrowheads="1"/>
          </p:cNvPicPr>
          <p:nvPr/>
        </p:nvPicPr>
        <p:blipFill>
          <a:blip r:embed="rId4" cstate="print"/>
          <a:srcRect/>
          <a:stretch>
            <a:fillRect/>
          </a:stretch>
        </p:blipFill>
        <p:spPr bwMode="auto">
          <a:xfrm>
            <a:off x="0" y="0"/>
            <a:ext cx="3950800" cy="3138488"/>
          </a:xfrm>
          <a:prstGeom prst="rect">
            <a:avLst/>
          </a:prstGeom>
          <a:noFill/>
        </p:spPr>
      </p:pic>
      <p:pic>
        <p:nvPicPr>
          <p:cNvPr id="4106" name="Picture 10" descr="http://starcrush.com/files/2013/05/80s-Heartthrobs.jpg?w=600&amp;h=0&amp;zc=1&amp;s=0&amp;a=t&amp;q=89"/>
          <p:cNvPicPr>
            <a:picLocks noChangeAspect="1" noChangeArrowheads="1"/>
          </p:cNvPicPr>
          <p:nvPr/>
        </p:nvPicPr>
        <p:blipFill>
          <a:blip r:embed="rId5" cstate="print"/>
          <a:srcRect/>
          <a:stretch>
            <a:fillRect/>
          </a:stretch>
        </p:blipFill>
        <p:spPr bwMode="auto">
          <a:xfrm>
            <a:off x="0" y="3048000"/>
            <a:ext cx="5943600" cy="381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s://encrypted-tbn0.gstatic.com/images?q=tbn:ANd9GcRNpSgnpGCcEIdUkA0ghPmqhMrMWCLK3SbVdjO9Hq1d4k8X7is-"/>
          <p:cNvPicPr>
            <a:picLocks noChangeAspect="1" noChangeArrowheads="1"/>
          </p:cNvPicPr>
          <p:nvPr/>
        </p:nvPicPr>
        <p:blipFill>
          <a:blip r:embed="rId2" cstate="print"/>
          <a:srcRect/>
          <a:stretch>
            <a:fillRect/>
          </a:stretch>
        </p:blipFill>
        <p:spPr bwMode="auto">
          <a:xfrm>
            <a:off x="4763196" y="3733800"/>
            <a:ext cx="4380804" cy="3124200"/>
          </a:xfrm>
          <a:prstGeom prst="rect">
            <a:avLst/>
          </a:prstGeom>
          <a:noFill/>
        </p:spPr>
      </p:pic>
      <p:pic>
        <p:nvPicPr>
          <p:cNvPr id="3076" name="Picture 4" descr="http://i.imgur.com/sFBZ7LF.jpg"/>
          <p:cNvPicPr>
            <a:picLocks noChangeAspect="1" noChangeArrowheads="1"/>
          </p:cNvPicPr>
          <p:nvPr/>
        </p:nvPicPr>
        <p:blipFill>
          <a:blip r:embed="rId3" cstate="print"/>
          <a:srcRect/>
          <a:stretch>
            <a:fillRect/>
          </a:stretch>
        </p:blipFill>
        <p:spPr bwMode="auto">
          <a:xfrm>
            <a:off x="4876800" y="0"/>
            <a:ext cx="4267200" cy="3733800"/>
          </a:xfrm>
          <a:prstGeom prst="rect">
            <a:avLst/>
          </a:prstGeom>
          <a:noFill/>
        </p:spPr>
      </p:pic>
      <p:pic>
        <p:nvPicPr>
          <p:cNvPr id="3078" name="Picture 6" descr="http://40.media.tumblr.com/322b6775982638db77de96cf8f4f70e3/tumblr_n10oysKVMy1rnrofko1_400.jpg"/>
          <p:cNvPicPr>
            <a:picLocks noChangeAspect="1" noChangeArrowheads="1"/>
          </p:cNvPicPr>
          <p:nvPr/>
        </p:nvPicPr>
        <p:blipFill>
          <a:blip r:embed="rId4" cstate="print"/>
          <a:srcRect/>
          <a:stretch>
            <a:fillRect/>
          </a:stretch>
        </p:blipFill>
        <p:spPr bwMode="auto">
          <a:xfrm>
            <a:off x="840829" y="0"/>
            <a:ext cx="5255171" cy="3810000"/>
          </a:xfrm>
          <a:prstGeom prst="rect">
            <a:avLst/>
          </a:prstGeom>
          <a:noFill/>
        </p:spPr>
      </p:pic>
      <p:pic>
        <p:nvPicPr>
          <p:cNvPr id="3080" name="Picture 8" descr="http://3.bp.blogspot.com/-ERi2CmuwCok/URBhvrx4K_I/AAAAAAAAIEI/TB1NYhI_zRU/s640/Screen+Shot+2013-02-04+at+8.31.57+PM.png"/>
          <p:cNvPicPr>
            <a:picLocks noChangeAspect="1" noChangeArrowheads="1"/>
          </p:cNvPicPr>
          <p:nvPr/>
        </p:nvPicPr>
        <p:blipFill>
          <a:blip r:embed="rId5" cstate="print"/>
          <a:srcRect/>
          <a:stretch>
            <a:fillRect/>
          </a:stretch>
        </p:blipFill>
        <p:spPr bwMode="auto">
          <a:xfrm>
            <a:off x="1828800" y="3694981"/>
            <a:ext cx="4208535" cy="3163019"/>
          </a:xfrm>
          <a:prstGeom prst="rect">
            <a:avLst/>
          </a:prstGeom>
          <a:noFill/>
        </p:spPr>
      </p:pic>
      <p:pic>
        <p:nvPicPr>
          <p:cNvPr id="3082" name="Picture 10" descr="https://encrypted-tbn0.gstatic.com/images?q=tbn:ANd9GcRuvL6UlL4tWUCjj_am2sOoYnlSyg6_RoK15a5It_TXxvBiOe27"/>
          <p:cNvPicPr>
            <a:picLocks noChangeAspect="1" noChangeArrowheads="1"/>
          </p:cNvPicPr>
          <p:nvPr/>
        </p:nvPicPr>
        <p:blipFill>
          <a:blip r:embed="rId6" cstate="print"/>
          <a:srcRect/>
          <a:stretch>
            <a:fillRect/>
          </a:stretch>
        </p:blipFill>
        <p:spPr bwMode="auto">
          <a:xfrm>
            <a:off x="0" y="0"/>
            <a:ext cx="2895600" cy="2667000"/>
          </a:xfrm>
          <a:prstGeom prst="rect">
            <a:avLst/>
          </a:prstGeom>
          <a:noFill/>
        </p:spPr>
      </p:pic>
      <p:pic>
        <p:nvPicPr>
          <p:cNvPr id="3084" name="Picture 12" descr="http://upyo.happybeancoffee.com/wp-content/uploads/2014/05/How-To-Style-Thick-Hair-For-Guys.jpg"/>
          <p:cNvPicPr>
            <a:picLocks noChangeAspect="1" noChangeArrowheads="1"/>
          </p:cNvPicPr>
          <p:nvPr/>
        </p:nvPicPr>
        <p:blipFill>
          <a:blip r:embed="rId7" cstate="print"/>
          <a:srcRect/>
          <a:stretch>
            <a:fillRect/>
          </a:stretch>
        </p:blipFill>
        <p:spPr bwMode="auto">
          <a:xfrm>
            <a:off x="0" y="2590800"/>
            <a:ext cx="3071217" cy="4267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http://2.bp.blogspot.com/-3gktvnYxv2I/URBg72H1uRI/AAAAAAAAIEA/OcmsLLw_raA/s640/Screen+Shot+2013-02-04+at+8.29.29+PM.png"/>
          <p:cNvPicPr>
            <a:picLocks noChangeAspect="1" noChangeArrowheads="1"/>
          </p:cNvPicPr>
          <p:nvPr/>
        </p:nvPicPr>
        <p:blipFill>
          <a:blip r:embed="rId2" cstate="print"/>
          <a:srcRect/>
          <a:stretch>
            <a:fillRect/>
          </a:stretch>
        </p:blipFill>
        <p:spPr bwMode="auto">
          <a:xfrm>
            <a:off x="4114800" y="0"/>
            <a:ext cx="3217209" cy="3581400"/>
          </a:xfrm>
          <a:prstGeom prst="rect">
            <a:avLst/>
          </a:prstGeom>
          <a:noFill/>
        </p:spPr>
      </p:pic>
      <p:pic>
        <p:nvPicPr>
          <p:cNvPr id="2058" name="Picture 10" descr="http://nightflight.com/wp-content/uploads/80s-DATING-MEN-3.jpg"/>
          <p:cNvPicPr>
            <a:picLocks noChangeAspect="1" noChangeArrowheads="1"/>
          </p:cNvPicPr>
          <p:nvPr/>
        </p:nvPicPr>
        <p:blipFill>
          <a:blip r:embed="rId3" cstate="print"/>
          <a:srcRect/>
          <a:stretch>
            <a:fillRect/>
          </a:stretch>
        </p:blipFill>
        <p:spPr bwMode="auto">
          <a:xfrm>
            <a:off x="2286000" y="3581400"/>
            <a:ext cx="4328718" cy="32766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40.media.tumblr.com/c45c97d68c7c71037458a31c9415d172/tumblr_mm02y7W3KS1rnrofko1_400.jpg"/>
          <p:cNvPicPr>
            <a:picLocks noChangeAspect="1" noChangeArrowheads="1"/>
          </p:cNvPicPr>
          <p:nvPr/>
        </p:nvPicPr>
        <p:blipFill>
          <a:blip r:embed="rId4" cstate="print"/>
          <a:srcRect/>
          <a:stretch>
            <a:fillRect/>
          </a:stretch>
        </p:blipFill>
        <p:spPr bwMode="auto">
          <a:xfrm>
            <a:off x="1" y="3001019"/>
            <a:ext cx="2590800" cy="3856981"/>
          </a:xfrm>
          <a:prstGeom prst="rect">
            <a:avLst/>
          </a:prstGeom>
          <a:noFill/>
        </p:spPr>
      </p:pic>
      <p:pic>
        <p:nvPicPr>
          <p:cNvPr id="2052" name="Picture 4" descr="https://img1.etsystatic.com/049/1/6191330/il_570xN.723058985_9mq7.jpg"/>
          <p:cNvPicPr>
            <a:picLocks noChangeAspect="1" noChangeArrowheads="1"/>
          </p:cNvPicPr>
          <p:nvPr/>
        </p:nvPicPr>
        <p:blipFill>
          <a:blip r:embed="rId5" cstate="print"/>
          <a:srcRect/>
          <a:stretch>
            <a:fillRect/>
          </a:stretch>
        </p:blipFill>
        <p:spPr bwMode="auto">
          <a:xfrm>
            <a:off x="6373974" y="3048000"/>
            <a:ext cx="2770026" cy="3810000"/>
          </a:xfrm>
          <a:prstGeom prst="rect">
            <a:avLst/>
          </a:prstGeom>
          <a:noFill/>
        </p:spPr>
      </p:pic>
      <p:pic>
        <p:nvPicPr>
          <p:cNvPr id="2054" name="Picture 6" descr="http://www.wigsway.com/media/catalog/product/cache/1/image/295x394/f8aaa798f9ebccb7584c15ac1d9064f7/W/0/W07015-01.jpg"/>
          <p:cNvPicPr>
            <a:picLocks noChangeAspect="1" noChangeArrowheads="1"/>
          </p:cNvPicPr>
          <p:nvPr/>
        </p:nvPicPr>
        <p:blipFill>
          <a:blip r:embed="rId6" cstate="print"/>
          <a:srcRect/>
          <a:stretch>
            <a:fillRect/>
          </a:stretch>
        </p:blipFill>
        <p:spPr bwMode="auto">
          <a:xfrm>
            <a:off x="0" y="0"/>
            <a:ext cx="2296395" cy="3067051"/>
          </a:xfrm>
          <a:prstGeom prst="rect">
            <a:avLst/>
          </a:prstGeom>
          <a:noFill/>
        </p:spPr>
      </p:pic>
      <p:pic>
        <p:nvPicPr>
          <p:cNvPr id="2056" name="Picture 8" descr="http://static1.squarespace.com/static/5560ae64e4b09841c63ae77f/t/5648e752e4b0f54883cad086/1447618399324/mens-hair-gel-style.jpg"/>
          <p:cNvPicPr>
            <a:picLocks noChangeAspect="1" noChangeArrowheads="1"/>
          </p:cNvPicPr>
          <p:nvPr/>
        </p:nvPicPr>
        <p:blipFill>
          <a:blip r:embed="rId7" cstate="print"/>
          <a:srcRect/>
          <a:stretch>
            <a:fillRect/>
          </a:stretch>
        </p:blipFill>
        <p:spPr bwMode="auto">
          <a:xfrm>
            <a:off x="6629400" y="0"/>
            <a:ext cx="2514600" cy="3206614"/>
          </a:xfrm>
          <a:prstGeom prst="rect">
            <a:avLst/>
          </a:prstGeom>
          <a:noFill/>
        </p:spPr>
      </p:pic>
      <p:pic>
        <p:nvPicPr>
          <p:cNvPr id="2060" name="Picture 12" descr="http://www.simplyeighties.com/resources/steve_wright_1985.jpg.opt216x300o0,0s216x300.jpg"/>
          <p:cNvPicPr>
            <a:picLocks noChangeAspect="1" noChangeArrowheads="1"/>
          </p:cNvPicPr>
          <p:nvPr/>
        </p:nvPicPr>
        <p:blipFill>
          <a:blip r:embed="rId8" cstate="print"/>
          <a:srcRect/>
          <a:stretch>
            <a:fillRect/>
          </a:stretch>
        </p:blipFill>
        <p:spPr bwMode="auto">
          <a:xfrm>
            <a:off x="2209800" y="0"/>
            <a:ext cx="2606040" cy="3619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livingincinema.com/wp-content/uploads/2012/05/i-wish-my-knee-would-give.jpg"/>
          <p:cNvPicPr>
            <a:picLocks noChangeAspect="1" noChangeArrowheads="1"/>
          </p:cNvPicPr>
          <p:nvPr/>
        </p:nvPicPr>
        <p:blipFill>
          <a:blip r:embed="rId2" cstate="print"/>
          <a:srcRect/>
          <a:stretch>
            <a:fillRect/>
          </a:stretch>
        </p:blipFill>
        <p:spPr bwMode="auto">
          <a:xfrm>
            <a:off x="0" y="0"/>
            <a:ext cx="5429250" cy="2914650"/>
          </a:xfrm>
          <a:prstGeom prst="rect">
            <a:avLst/>
          </a:prstGeom>
          <a:noFill/>
        </p:spPr>
      </p:pic>
      <p:pic>
        <p:nvPicPr>
          <p:cNvPr id="1028" name="Picture 4" descr="http://www.monologuedb.com/wp-content/uploads/2011/03/emilio-estevez-andrew-andy-clark-The-Breakfast-Club.jpg"/>
          <p:cNvPicPr>
            <a:picLocks noChangeAspect="1" noChangeArrowheads="1"/>
          </p:cNvPicPr>
          <p:nvPr/>
        </p:nvPicPr>
        <p:blipFill>
          <a:blip r:embed="rId3" cstate="print"/>
          <a:srcRect/>
          <a:stretch>
            <a:fillRect/>
          </a:stretch>
        </p:blipFill>
        <p:spPr bwMode="auto">
          <a:xfrm>
            <a:off x="0" y="2895600"/>
            <a:ext cx="2895600" cy="3962400"/>
          </a:xfrm>
          <a:prstGeom prst="rect">
            <a:avLst/>
          </a:prstGeom>
          <a:noFill/>
        </p:spPr>
      </p:pic>
      <p:pic>
        <p:nvPicPr>
          <p:cNvPr id="1030" name="Picture 6" descr="https://s-media-cache-ak0.pinimg.com/736x/21/49/9d/21499dba0eec71730fdaa0534a82e163.jpg"/>
          <p:cNvPicPr>
            <a:picLocks noChangeAspect="1" noChangeArrowheads="1"/>
          </p:cNvPicPr>
          <p:nvPr/>
        </p:nvPicPr>
        <p:blipFill>
          <a:blip r:embed="rId4" cstate="print"/>
          <a:srcRect/>
          <a:stretch>
            <a:fillRect/>
          </a:stretch>
        </p:blipFill>
        <p:spPr bwMode="auto">
          <a:xfrm>
            <a:off x="2895601" y="2895600"/>
            <a:ext cx="3439864" cy="3962400"/>
          </a:xfrm>
          <a:prstGeom prst="rect">
            <a:avLst/>
          </a:prstGeom>
          <a:noFill/>
        </p:spPr>
      </p:pic>
      <p:pic>
        <p:nvPicPr>
          <p:cNvPr id="1032" name="Picture 8" descr="http://41.media.tumblr.com/tumblr_mbbf3ugUG71rnrofko1_400.jpg"/>
          <p:cNvPicPr>
            <a:picLocks noChangeAspect="1" noChangeArrowheads="1"/>
          </p:cNvPicPr>
          <p:nvPr/>
        </p:nvPicPr>
        <p:blipFill>
          <a:blip r:embed="rId5" cstate="print"/>
          <a:srcRect/>
          <a:stretch>
            <a:fillRect/>
          </a:stretch>
        </p:blipFill>
        <p:spPr bwMode="auto">
          <a:xfrm>
            <a:off x="5867400" y="2770440"/>
            <a:ext cx="3276600" cy="4087559"/>
          </a:xfrm>
          <a:prstGeom prst="rect">
            <a:avLst/>
          </a:prstGeom>
          <a:noFill/>
        </p:spPr>
      </p:pic>
      <p:pic>
        <p:nvPicPr>
          <p:cNvPr id="1036" name="Picture 12" descr="https://s-media-cache-ak0.pinimg.com/236x/f0/f7/c6/f0f7c6708caf8f09160de01424b237a1.jpg"/>
          <p:cNvPicPr>
            <a:picLocks noChangeAspect="1" noChangeArrowheads="1"/>
          </p:cNvPicPr>
          <p:nvPr/>
        </p:nvPicPr>
        <p:blipFill>
          <a:blip r:embed="rId6" cstate="print"/>
          <a:srcRect/>
          <a:stretch>
            <a:fillRect/>
          </a:stretch>
        </p:blipFill>
        <p:spPr bwMode="auto">
          <a:xfrm>
            <a:off x="6896100" y="0"/>
            <a:ext cx="2247900" cy="2809876"/>
          </a:xfrm>
          <a:prstGeom prst="rect">
            <a:avLst/>
          </a:prstGeom>
          <a:noFill/>
        </p:spPr>
      </p:pic>
      <p:pic>
        <p:nvPicPr>
          <p:cNvPr id="1038" name="Picture 14" descr="http://www.mediumhair99.info/wp-content/uploads/2015/10/80s-hairstyles-men-style-5629e679ee8b1.jpg"/>
          <p:cNvPicPr>
            <a:picLocks noChangeAspect="1" noChangeArrowheads="1"/>
          </p:cNvPicPr>
          <p:nvPr/>
        </p:nvPicPr>
        <p:blipFill>
          <a:blip r:embed="rId7" cstate="print"/>
          <a:srcRect/>
          <a:stretch>
            <a:fillRect/>
          </a:stretch>
        </p:blipFill>
        <p:spPr bwMode="auto">
          <a:xfrm>
            <a:off x="4495800" y="0"/>
            <a:ext cx="2362200" cy="289969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2" name="Picture 4" descr="Vintage Half up Half down Hair You Must Try - Pretty Designs: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2555" y="3505200"/>
            <a:ext cx="2501742" cy="337441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Brooke Shields by Patrick Demarchelier for Wella Balsam, 1981.: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5121" y="2504547"/>
            <a:ext cx="3637434" cy="4375071"/>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ALYSSA MILANO - I had to pin this not because of this actress, but because of what she is wearing! I totally would wear this exact same type outfit!!! The earrings, the sweater, the leggings, the socks!!! TOTALLY: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476" y="-18535"/>
            <a:ext cx="2867784" cy="310030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Alyssa Milano: Champion Of '90s Style: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9" y="2743200"/>
            <a:ext cx="3033656"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13 Hairstyles You Totally Wore in the '80s: Alyssa Milano's half-up, high, and mighty hair | allure.com: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52555" y="0"/>
            <a:ext cx="2501742" cy="350519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banana clip hairstyles 80s - This was what I wore!: "/>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51308" y="-18535"/>
            <a:ext cx="1828800" cy="2510910"/>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22 Bride’s Favorite Wedding Hair Styles for Long Hair | http://www.deerpearlflowers.com/brides-favorite-wedding-hair-styles-for-long-hair/: "/>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80108" y="53975"/>
            <a:ext cx="1958991" cy="24526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656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aroline McWilliams -- (4/4/1945-2/11/2010). Actress. She portrayed Sally on TV Series &quot;Soap&quot;, Marcy Hill on &quot;Benson&quot;, Claire Pritchard on &quot;Nearly Departed&quot; and LuAnn Pruit on &quot;Beverly Hills, 90210&quot;. Movies -- &quot;The Many Loves of Arthur&quot; as Gail Corbett, &quot;Sworn to Silence&quot; as Maureen Fischetti, &quot;White Water Summer&quot; as Virginia Block and &quot;Mermaids&quot; as Carrie. She died from a  Multiple Myeloma at age 64.: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16" y="-94306"/>
            <a:ext cx="2119184" cy="303223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June 22nd, 2002 - Ann Landers, American columnist, died at 83. Lederer was in good health almost all her life. She was diagnosed with multiple myeloma in January 2002, and died in June having refused any medical treatment for her condition.  She was cremated, and her ashes scattered in Lake Michigan.: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16" y="2958526"/>
            <a:ext cx="3215354" cy="389947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Rosemary Clooney 1928-2002 (Age 74) Died from Lung Cancer: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05820" y="-94306"/>
            <a:ext cx="2247900" cy="3139568"/>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Married With Children - Yahoo Image Search Results: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44720" y="36855"/>
            <a:ext cx="4799279" cy="2901077"/>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Married...With Children Pictures &amp; Photos: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29770" y="2958526"/>
            <a:ext cx="4238625" cy="3899472"/>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1984 McCalls Pattern 9371 Dynasty Dress Size 10 Classic 1980s Fashions For Women: "/>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32261" y="2937931"/>
            <a:ext cx="3792311" cy="39200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451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Women's Fashion from a 1990 catalog #1990s #fashion #vintage: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35" y="30893"/>
            <a:ext cx="3636689" cy="6827108"/>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Debbie Gibson and Alyssa Milano: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6031" y="2880152"/>
            <a:ext cx="2977169" cy="3977847"/>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80s style - denim everything!: "/>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83452" y="30893"/>
            <a:ext cx="3362325" cy="31527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13 Hairstyles You Totally Wore in the '80s: DJ Tanner's high side ponytail | allure.com: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04827" y="-44245"/>
            <a:ext cx="2616519" cy="324464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22 razões porque o design gráfico era mais incrível nos anos 80″ por PEGGY WANG | The Hype BR: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53200" y="2910420"/>
            <a:ext cx="2590800" cy="3947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373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acid wash fringe jean jacket!!: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75" y="0"/>
            <a:ext cx="3076575" cy="46767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p:txBody>
          <a:bodyPr/>
          <a:lstStyle/>
          <a:p>
            <a:endParaRPr lang="en-US" dirty="0"/>
          </a:p>
        </p:txBody>
      </p:sp>
      <p:pic>
        <p:nvPicPr>
          <p:cNvPr id="5122" name="Picture 2" descr="Michelle Pfeiffer: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48382"/>
            <a:ext cx="3044826" cy="4109618"/>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From a 1980s Nordstrom catalog. That up-do!: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0"/>
            <a:ext cx="4191000" cy="6872415"/>
          </a:xfrm>
          <a:prstGeom prst="rect">
            <a:avLst/>
          </a:prstGeom>
          <a:noFill/>
          <a:extLst>
            <a:ext uri="{909E8E84-426E-40DD-AFC4-6F175D3DCCD1}">
              <a14:hiddenFill xmlns:a14="http://schemas.microsoft.com/office/drawing/2010/main" xmlns="">
                <a:solidFill>
                  <a:srgbClr val="FFFFFF"/>
                </a:solidFill>
              </a14:hiddenFill>
            </a:ext>
          </a:extLst>
        </p:spPr>
      </p:pic>
      <p:pic>
        <p:nvPicPr>
          <p:cNvPr id="5130" name="Picture 10" descr="80S Hairstyles | ... Medium Hairstyle 80s hairstyles for women2 | Best Medium Hairstyle: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87649" y="-4119"/>
            <a:ext cx="2441425" cy="3374730"/>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Youth and Innocence by karracaz.deviantart.com on @deviantART: "/>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90800" y="3047999"/>
            <a:ext cx="2835124" cy="3810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19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Google Image Result for http://images2.fanpop.com/image/photos/12100000/young-adorable-Johnny-johnny-depp-12183502-300-400.jpg: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53" y="0"/>
            <a:ext cx="2743093"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Drooling in front of your TV on 21 Jump Street night. | 53 Things Only '80s Girls Can Understand: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179729"/>
            <a:ext cx="3429000" cy="367827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Dolph Lundgren.  wow.: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72100" y="8238"/>
            <a:ext cx="3771900" cy="6849762"/>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Kevin Bacon talks about getting the callback for the leading role in the hit smash, FOOTLOOSE. Description from hairstyletrendsz.blogspot.com. I searched for this on bing.com/images: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65747" y="8238"/>
            <a:ext cx="3191949" cy="6849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827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lovelace-media.imgix.net/uploads/913/f7c5fbe0-e5e2-0132-c018-0a13eebe068d.jpg?w=670&amp;fit=max&amp;auto=format&amp;q=70"/>
          <p:cNvPicPr>
            <a:picLocks noChangeAspect="1" noChangeArrowheads="1"/>
          </p:cNvPicPr>
          <p:nvPr/>
        </p:nvPicPr>
        <p:blipFill>
          <a:blip r:embed="rId2" cstate="print"/>
          <a:srcRect/>
          <a:stretch>
            <a:fillRect/>
          </a:stretch>
        </p:blipFill>
        <p:spPr bwMode="auto">
          <a:xfrm>
            <a:off x="0" y="0"/>
            <a:ext cx="4857750" cy="3240916"/>
          </a:xfrm>
          <a:prstGeom prst="rect">
            <a:avLst/>
          </a:prstGeom>
          <a:noFill/>
        </p:spPr>
      </p:pic>
      <p:pic>
        <p:nvPicPr>
          <p:cNvPr id="8204" name="Picture 12" descr="http://sylvya.info/images3/hairstyles-in-the-80s/hairstyles-in-the-80s-25_18.jpg"/>
          <p:cNvPicPr>
            <a:picLocks noChangeAspect="1" noChangeArrowheads="1"/>
          </p:cNvPicPr>
          <p:nvPr/>
        </p:nvPicPr>
        <p:blipFill>
          <a:blip r:embed="rId3" cstate="print"/>
          <a:srcRect/>
          <a:stretch>
            <a:fillRect/>
          </a:stretch>
        </p:blipFill>
        <p:spPr bwMode="auto">
          <a:xfrm>
            <a:off x="4343400" y="0"/>
            <a:ext cx="2631474" cy="3895725"/>
          </a:xfrm>
          <a:prstGeom prst="rect">
            <a:avLst/>
          </a:prstGeom>
          <a:noFill/>
        </p:spPr>
      </p:pic>
      <p:pic>
        <p:nvPicPr>
          <p:cNvPr id="8200" name="Picture 8" descr="http://media3.popsugar-assets.com/files/ons1/192/1922153/36_2009/CindyCrawf/i/Cindy-Crawford.jpg"/>
          <p:cNvPicPr>
            <a:picLocks noChangeAspect="1" noChangeArrowheads="1"/>
          </p:cNvPicPr>
          <p:nvPr/>
        </p:nvPicPr>
        <p:blipFill>
          <a:blip r:embed="rId4" cstate="print"/>
          <a:srcRect/>
          <a:stretch>
            <a:fillRect/>
          </a:stretch>
        </p:blipFill>
        <p:spPr bwMode="auto">
          <a:xfrm>
            <a:off x="2590800" y="3256995"/>
            <a:ext cx="4324350" cy="3601005"/>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http://jessretroliving.weebly.com/uploads/7/3/5/5/7355209/7224829_orig.jpg"/>
          <p:cNvPicPr>
            <a:picLocks noChangeAspect="1" noChangeArrowheads="1"/>
          </p:cNvPicPr>
          <p:nvPr/>
        </p:nvPicPr>
        <p:blipFill>
          <a:blip r:embed="rId5" cstate="print"/>
          <a:srcRect/>
          <a:stretch>
            <a:fillRect/>
          </a:stretch>
        </p:blipFill>
        <p:spPr bwMode="auto">
          <a:xfrm>
            <a:off x="0" y="3048000"/>
            <a:ext cx="2857500" cy="3810000"/>
          </a:xfrm>
          <a:prstGeom prst="rect">
            <a:avLst/>
          </a:prstGeom>
          <a:noFill/>
        </p:spPr>
      </p:pic>
      <p:pic>
        <p:nvPicPr>
          <p:cNvPr id="8196" name="Picture 4" descr="http://cdn1.theodysseyonline.com/files/2015/10/25/6358139528314049661725213791_madonna-in-the-80s.jpg.opt289x377o0,0s289x377.jpg"/>
          <p:cNvPicPr>
            <a:picLocks noChangeAspect="1" noChangeArrowheads="1"/>
          </p:cNvPicPr>
          <p:nvPr/>
        </p:nvPicPr>
        <p:blipFill>
          <a:blip r:embed="rId6" cstate="print"/>
          <a:srcRect/>
          <a:stretch>
            <a:fillRect/>
          </a:stretch>
        </p:blipFill>
        <p:spPr bwMode="auto">
          <a:xfrm>
            <a:off x="6391275" y="3267074"/>
            <a:ext cx="2752725" cy="3590926"/>
          </a:xfrm>
          <a:prstGeom prst="rect">
            <a:avLst/>
          </a:prstGeom>
          <a:noFill/>
        </p:spPr>
      </p:pic>
      <p:pic>
        <p:nvPicPr>
          <p:cNvPr id="8202" name="Picture 10" descr="https://s-media-cache-ak0.pinimg.com/236x/03/dd/c1/03ddc1a5b137b6f165b1b973d3a9bacd.jpg"/>
          <p:cNvPicPr>
            <a:picLocks noChangeAspect="1" noChangeArrowheads="1"/>
          </p:cNvPicPr>
          <p:nvPr/>
        </p:nvPicPr>
        <p:blipFill>
          <a:blip r:embed="rId7" cstate="print"/>
          <a:srcRect/>
          <a:stretch>
            <a:fillRect/>
          </a:stretch>
        </p:blipFill>
        <p:spPr bwMode="auto">
          <a:xfrm>
            <a:off x="6896100" y="0"/>
            <a:ext cx="2247900" cy="3352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http://www.hotflick.net/flicks/1984_Footloose/tn300/fhd984FLE_Sarah_Jessica_Parker_007.jpg"/>
          <p:cNvPicPr>
            <a:picLocks noChangeAspect="1" noChangeArrowheads="1"/>
          </p:cNvPicPr>
          <p:nvPr/>
        </p:nvPicPr>
        <p:blipFill>
          <a:blip r:embed="rId2" cstate="print"/>
          <a:srcRect/>
          <a:stretch>
            <a:fillRect/>
          </a:stretch>
        </p:blipFill>
        <p:spPr bwMode="auto">
          <a:xfrm>
            <a:off x="3581400" y="0"/>
            <a:ext cx="5562600" cy="2895600"/>
          </a:xfrm>
          <a:prstGeom prst="rect">
            <a:avLst/>
          </a:prstGeom>
          <a:noFill/>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ghk.h-cdn.co/assets/15/23/480x735/gallery-1433259595-gettyimages-140634234.jpg"/>
          <p:cNvPicPr>
            <a:picLocks noChangeAspect="1" noChangeArrowheads="1"/>
          </p:cNvPicPr>
          <p:nvPr/>
        </p:nvPicPr>
        <p:blipFill>
          <a:blip r:embed="rId3" cstate="print"/>
          <a:srcRect/>
          <a:stretch>
            <a:fillRect/>
          </a:stretch>
        </p:blipFill>
        <p:spPr bwMode="auto">
          <a:xfrm>
            <a:off x="0" y="3007518"/>
            <a:ext cx="2514600" cy="3850482"/>
          </a:xfrm>
          <a:prstGeom prst="rect">
            <a:avLst/>
          </a:prstGeom>
          <a:noFill/>
        </p:spPr>
      </p:pic>
      <p:pic>
        <p:nvPicPr>
          <p:cNvPr id="7172" name="Picture 4" descr="http://farm3.staticflickr.com/2183/2475743358_fbcdf75538.jpg"/>
          <p:cNvPicPr>
            <a:picLocks noChangeAspect="1" noChangeArrowheads="1"/>
          </p:cNvPicPr>
          <p:nvPr/>
        </p:nvPicPr>
        <p:blipFill>
          <a:blip r:embed="rId4" cstate="print"/>
          <a:srcRect/>
          <a:stretch>
            <a:fillRect/>
          </a:stretch>
        </p:blipFill>
        <p:spPr bwMode="auto">
          <a:xfrm>
            <a:off x="5648325" y="2286000"/>
            <a:ext cx="3495675" cy="4572000"/>
          </a:xfrm>
          <a:prstGeom prst="rect">
            <a:avLst/>
          </a:prstGeom>
          <a:noFill/>
        </p:spPr>
      </p:pic>
      <p:pic>
        <p:nvPicPr>
          <p:cNvPr id="7174" name="Picture 6" descr="https://s-media-cache-ak0.pinimg.com/236x/3b/c8/e0/3bc8e0d277b87c91bb633b4adadb7ad3.jpg"/>
          <p:cNvPicPr>
            <a:picLocks noChangeAspect="1" noChangeArrowheads="1"/>
          </p:cNvPicPr>
          <p:nvPr/>
        </p:nvPicPr>
        <p:blipFill>
          <a:blip r:embed="rId5" cstate="print"/>
          <a:srcRect/>
          <a:stretch>
            <a:fillRect/>
          </a:stretch>
        </p:blipFill>
        <p:spPr bwMode="auto">
          <a:xfrm>
            <a:off x="1905000" y="0"/>
            <a:ext cx="2514600" cy="3124201"/>
          </a:xfrm>
          <a:prstGeom prst="rect">
            <a:avLst/>
          </a:prstGeom>
          <a:noFill/>
        </p:spPr>
      </p:pic>
      <p:pic>
        <p:nvPicPr>
          <p:cNvPr id="7176" name="Picture 8" descr="http://i1.wp.com/listverse.com/wp-content/uploads/2008/08/1990-250x350.jpg?resize=270%2C350"/>
          <p:cNvPicPr>
            <a:picLocks noChangeAspect="1" noChangeArrowheads="1"/>
          </p:cNvPicPr>
          <p:nvPr/>
        </p:nvPicPr>
        <p:blipFill>
          <a:blip r:embed="rId6" cstate="print"/>
          <a:srcRect/>
          <a:stretch>
            <a:fillRect/>
          </a:stretch>
        </p:blipFill>
        <p:spPr bwMode="auto">
          <a:xfrm>
            <a:off x="2514600" y="2832806"/>
            <a:ext cx="3105150" cy="4025194"/>
          </a:xfrm>
          <a:prstGeom prst="rect">
            <a:avLst/>
          </a:prstGeom>
          <a:noFill/>
        </p:spPr>
      </p:pic>
      <p:pic>
        <p:nvPicPr>
          <p:cNvPr id="7180" name="Picture 12" descr="https://s-media-cache-ak0.pinimg.com/236x/f8/c5/4d/f8c54d91052416b328cb07433262e8d1.jpg"/>
          <p:cNvPicPr>
            <a:picLocks noChangeAspect="1" noChangeArrowheads="1"/>
          </p:cNvPicPr>
          <p:nvPr/>
        </p:nvPicPr>
        <p:blipFill>
          <a:blip r:embed="rId7" cstate="print"/>
          <a:srcRect/>
          <a:stretch>
            <a:fillRect/>
          </a:stretch>
        </p:blipFill>
        <p:spPr bwMode="auto">
          <a:xfrm>
            <a:off x="0" y="0"/>
            <a:ext cx="2027247" cy="2971800"/>
          </a:xfrm>
          <a:prstGeom prst="rect">
            <a:avLst/>
          </a:prstGeom>
          <a:noFill/>
        </p:spPr>
      </p:pic>
      <p:pic>
        <p:nvPicPr>
          <p:cNvPr id="7182" name="Picture 14" descr="https://38.media.tumblr.com/avatar_64d352ef0ac4_128.png"/>
          <p:cNvPicPr>
            <a:picLocks noChangeAspect="1" noChangeArrowheads="1"/>
          </p:cNvPicPr>
          <p:nvPr/>
        </p:nvPicPr>
        <p:blipFill>
          <a:blip r:embed="rId8" cstate="print"/>
          <a:srcRect/>
          <a:stretch>
            <a:fillRect/>
          </a:stretch>
        </p:blipFill>
        <p:spPr bwMode="auto">
          <a:xfrm>
            <a:off x="6858001" y="0"/>
            <a:ext cx="2285999" cy="2286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3.bp.blogspot.com/-vGROpheyIHs/TacTPNFIpqI/AAAAAAAAAB0/_ugrlpgevmM/s1600/sarahjessicaparkerhairstyles_80shairstyles.jpg"/>
          <p:cNvPicPr>
            <a:picLocks noChangeAspect="1" noChangeArrowheads="1"/>
          </p:cNvPicPr>
          <p:nvPr/>
        </p:nvPicPr>
        <p:blipFill>
          <a:blip r:embed="rId2" cstate="print"/>
          <a:srcRect/>
          <a:stretch>
            <a:fillRect/>
          </a:stretch>
        </p:blipFill>
        <p:spPr bwMode="auto">
          <a:xfrm>
            <a:off x="5715000" y="0"/>
            <a:ext cx="3429000" cy="3371851"/>
          </a:xfrm>
          <a:prstGeom prst="rect">
            <a:avLst/>
          </a:prstGeom>
          <a:noFill/>
        </p:spPr>
      </p:pic>
      <p:pic>
        <p:nvPicPr>
          <p:cNvPr id="6148" name="Picture 4" descr="https://encrypted-tbn2.gstatic.com/images?q=tbn:ANd9GcStxVjIk9Mkl5YxWgNbrNUjTGOyrMG7XNTgo0d6H1zV63QGG7Jx"/>
          <p:cNvPicPr>
            <a:picLocks noChangeAspect="1" noChangeArrowheads="1"/>
          </p:cNvPicPr>
          <p:nvPr/>
        </p:nvPicPr>
        <p:blipFill>
          <a:blip r:embed="rId3" cstate="print"/>
          <a:srcRect/>
          <a:stretch>
            <a:fillRect/>
          </a:stretch>
        </p:blipFill>
        <p:spPr bwMode="auto">
          <a:xfrm>
            <a:off x="2819400" y="0"/>
            <a:ext cx="2895600" cy="3276600"/>
          </a:xfrm>
          <a:prstGeom prst="rect">
            <a:avLst/>
          </a:prstGeom>
          <a:noFill/>
        </p:spPr>
      </p:pic>
      <p:pic>
        <p:nvPicPr>
          <p:cNvPr id="6150" name="Picture 6" descr="https://s-media-cache-ak0.pinimg.com/736x/45/de/98/45de980251f31d02acd1367edb46dc8e.jpg"/>
          <p:cNvPicPr>
            <a:picLocks noChangeAspect="1" noChangeArrowheads="1"/>
          </p:cNvPicPr>
          <p:nvPr/>
        </p:nvPicPr>
        <p:blipFill>
          <a:blip r:embed="rId4" cstate="print"/>
          <a:srcRect/>
          <a:stretch>
            <a:fillRect/>
          </a:stretch>
        </p:blipFill>
        <p:spPr bwMode="auto">
          <a:xfrm>
            <a:off x="5097982" y="3048000"/>
            <a:ext cx="4046017" cy="3810000"/>
          </a:xfrm>
          <a:prstGeom prst="rect">
            <a:avLst/>
          </a:prstGeom>
          <a:noFill/>
        </p:spPr>
      </p:pic>
      <p:pic>
        <p:nvPicPr>
          <p:cNvPr id="6152" name="Picture 8" descr="https://c2.staticflickr.com/4/3284/2478005538_b2909d16e3.jpg"/>
          <p:cNvPicPr>
            <a:picLocks noChangeAspect="1" noChangeArrowheads="1"/>
          </p:cNvPicPr>
          <p:nvPr/>
        </p:nvPicPr>
        <p:blipFill>
          <a:blip r:embed="rId5" cstate="print"/>
          <a:srcRect/>
          <a:stretch>
            <a:fillRect/>
          </a:stretch>
        </p:blipFill>
        <p:spPr bwMode="auto">
          <a:xfrm>
            <a:off x="0" y="0"/>
            <a:ext cx="2762250" cy="3048000"/>
          </a:xfrm>
          <a:prstGeom prst="rect">
            <a:avLst/>
          </a:prstGeom>
          <a:noFill/>
        </p:spPr>
      </p:pic>
      <p:pic>
        <p:nvPicPr>
          <p:cNvPr id="6154" name="Picture 10" descr="https://s-media-cache-ak0.pinimg.com/236x/d3/50/0c/d3500c8e489f26b598ed37764ad5612d.jpg"/>
          <p:cNvPicPr>
            <a:picLocks noChangeAspect="1" noChangeArrowheads="1"/>
          </p:cNvPicPr>
          <p:nvPr/>
        </p:nvPicPr>
        <p:blipFill>
          <a:blip r:embed="rId6" cstate="print"/>
          <a:srcRect/>
          <a:stretch>
            <a:fillRect/>
          </a:stretch>
        </p:blipFill>
        <p:spPr bwMode="auto">
          <a:xfrm>
            <a:off x="2567111" y="3048000"/>
            <a:ext cx="2576389" cy="3810000"/>
          </a:xfrm>
          <a:prstGeom prst="rect">
            <a:avLst/>
          </a:prstGeom>
          <a:noFill/>
        </p:spPr>
      </p:pic>
      <p:pic>
        <p:nvPicPr>
          <p:cNvPr id="6156" name="Picture 12" descr="http://nowmagazine.media.ipcdigital.co.uk/11140/000025777/6bbe_orh480w360/Mollie-King.jpg"/>
          <p:cNvPicPr>
            <a:picLocks noChangeAspect="1" noChangeArrowheads="1"/>
          </p:cNvPicPr>
          <p:nvPr/>
        </p:nvPicPr>
        <p:blipFill>
          <a:blip r:embed="rId7" cstate="print"/>
          <a:srcRect/>
          <a:stretch>
            <a:fillRect/>
          </a:stretch>
        </p:blipFill>
        <p:spPr bwMode="auto">
          <a:xfrm>
            <a:off x="0" y="3048000"/>
            <a:ext cx="2857500" cy="381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0</Words>
  <Application>Microsoft Office PowerPoint</Application>
  <PresentationFormat>On-screen Show (4:3)</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Ouachita Baptist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Little Foot</cp:lastModifiedBy>
  <cp:revision>4</cp:revision>
  <dcterms:created xsi:type="dcterms:W3CDTF">2016-04-01T18:23:35Z</dcterms:created>
  <dcterms:modified xsi:type="dcterms:W3CDTF">2016-04-05T03:21:50Z</dcterms:modified>
</cp:coreProperties>
</file>